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406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14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7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99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83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849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707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78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463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51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700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2BEA2-B83C-4F65-8D7C-5D0583F656D6}" type="datetimeFigureOut">
              <a:rPr lang="ru-RU" smtClean="0"/>
              <a:t>27.09.2020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7101A-DE5A-4A38-BBA8-8DDBE09FEF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02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7128" y="1427163"/>
            <a:ext cx="9144000" cy="2022619"/>
          </a:xfrm>
        </p:spPr>
        <p:txBody>
          <a:bodyPr>
            <a:normAutofit/>
          </a:bodyPr>
          <a:lstStyle/>
          <a:p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СЫННЫҢ ПУБЛИЦИСТИКАЛЫҚ СИПАТЫ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382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dirty="0" smtClean="0"/>
              <a:t>Сынның дамуы тікелей журналистиканың дамуымен  байланысты</a:t>
            </a:r>
          </a:p>
          <a:p>
            <a:r>
              <a:rPr lang="kk-KZ" dirty="0" smtClean="0"/>
              <a:t>Баспасөз – сынның өмір сүру формасы, даму арнасы.</a:t>
            </a:r>
          </a:p>
          <a:p>
            <a:r>
              <a:rPr lang="kk-KZ" dirty="0" smtClean="0"/>
              <a:t>Ал сын журналистиканы өз қажетіне қарай кеңінен қолданады</a:t>
            </a:r>
          </a:p>
          <a:p>
            <a:r>
              <a:rPr lang="kk-KZ" dirty="0" smtClean="0"/>
              <a:t>Мысалы: аннотация, рецензия, мақала, шолу сияқты баспасөздің жанрлары сының да жанрлары</a:t>
            </a:r>
          </a:p>
          <a:p>
            <a:r>
              <a:rPr lang="kk-KZ" dirty="0" smtClean="0"/>
              <a:t>Журналистер қолданатын алқасөз, сұқбат секілді түрлі формалық әдістер сынға да жат емес.</a:t>
            </a:r>
          </a:p>
          <a:p>
            <a:r>
              <a:rPr lang="kk-KZ" smtClean="0"/>
              <a:t>Сын мен журналистиканың мақсаты да ұқсас: қоғамдық өміріміздегі түрлі салаларында болып жатқан жаңалықтарды дер кезінде халыққа жеткізіп отыру журналистика үшін басты мұрат болып табылатын болса , қоғамдағы әдеби, мәдени, саяси өмірдегі елеулі нышандарды насихаттап, талдап, саралап, ара жігін анықтап отыру – сынның да негізгі міндеті.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3445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108</Words>
  <Application>Microsoft Office PowerPoint</Application>
  <PresentationFormat>Широкоэкранный</PresentationFormat>
  <Paragraphs>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СЫННЫҢ ПУБЛИЦИСТИКАЛЫҚ СИПАТЫ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СЫННЫҢ ПУБЛИЦИСТИКАЛЫҚ СИПАТЫ</dc:title>
  <dc:creator>Алтын Акынбекова</dc:creator>
  <cp:lastModifiedBy>Алтын Акынбекова</cp:lastModifiedBy>
  <cp:revision>3</cp:revision>
  <dcterms:created xsi:type="dcterms:W3CDTF">2020-09-27T10:45:57Z</dcterms:created>
  <dcterms:modified xsi:type="dcterms:W3CDTF">2020-09-27T11:11:23Z</dcterms:modified>
</cp:coreProperties>
</file>